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303" autoAdjust="0"/>
    <p:restoredTop sz="94660"/>
  </p:normalViewPr>
  <p:slideViewPr>
    <p:cSldViewPr snapToGrid="0">
      <p:cViewPr varScale="1">
        <p:scale>
          <a:sx n="105" d="100"/>
          <a:sy n="105" d="100"/>
        </p:scale>
        <p:origin x="870"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20CBC9-A8C1-CE07-519A-1D62D51B245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CA"/>
          </a:p>
        </p:txBody>
      </p:sp>
      <p:sp>
        <p:nvSpPr>
          <p:cNvPr id="3" name="Subtitle 2">
            <a:extLst>
              <a:ext uri="{FF2B5EF4-FFF2-40B4-BE49-F238E27FC236}">
                <a16:creationId xmlns:a16="http://schemas.microsoft.com/office/drawing/2014/main" id="{E2C7A3D6-981E-027E-65BE-3BC87A141DC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CA"/>
          </a:p>
        </p:txBody>
      </p:sp>
      <p:sp>
        <p:nvSpPr>
          <p:cNvPr id="4" name="Date Placeholder 3">
            <a:extLst>
              <a:ext uri="{FF2B5EF4-FFF2-40B4-BE49-F238E27FC236}">
                <a16:creationId xmlns:a16="http://schemas.microsoft.com/office/drawing/2014/main" id="{7645F93E-C63C-4841-F1E2-372129102F57}"/>
              </a:ext>
            </a:extLst>
          </p:cNvPr>
          <p:cNvSpPr>
            <a:spLocks noGrp="1"/>
          </p:cNvSpPr>
          <p:nvPr>
            <p:ph type="dt" sz="half" idx="10"/>
          </p:nvPr>
        </p:nvSpPr>
        <p:spPr/>
        <p:txBody>
          <a:bodyPr/>
          <a:lstStyle/>
          <a:p>
            <a:fld id="{A15AAA7D-517B-46CB-913F-C65C66FAB08A}" type="datetimeFigureOut">
              <a:rPr lang="en-CA" smtClean="0"/>
              <a:t>2/20/24</a:t>
            </a:fld>
            <a:endParaRPr lang="en-CA"/>
          </a:p>
        </p:txBody>
      </p:sp>
      <p:sp>
        <p:nvSpPr>
          <p:cNvPr id="5" name="Footer Placeholder 4">
            <a:extLst>
              <a:ext uri="{FF2B5EF4-FFF2-40B4-BE49-F238E27FC236}">
                <a16:creationId xmlns:a16="http://schemas.microsoft.com/office/drawing/2014/main" id="{B449411D-2349-2B57-8CA6-BFD86C21FC6C}"/>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E6810695-C933-93FE-693C-DD567BF3DC45}"/>
              </a:ext>
            </a:extLst>
          </p:cNvPr>
          <p:cNvSpPr>
            <a:spLocks noGrp="1"/>
          </p:cNvSpPr>
          <p:nvPr>
            <p:ph type="sldNum" sz="quarter" idx="12"/>
          </p:nvPr>
        </p:nvSpPr>
        <p:spPr/>
        <p:txBody>
          <a:bodyPr/>
          <a:lstStyle/>
          <a:p>
            <a:fld id="{34F7D932-06E4-49D5-93C1-8B64FF83CCB8}" type="slidenum">
              <a:rPr lang="en-CA" smtClean="0"/>
              <a:t>‹#›</a:t>
            </a:fld>
            <a:endParaRPr lang="en-CA"/>
          </a:p>
        </p:txBody>
      </p:sp>
    </p:spTree>
    <p:extLst>
      <p:ext uri="{BB962C8B-B14F-4D97-AF65-F5344CB8AC3E}">
        <p14:creationId xmlns:p14="http://schemas.microsoft.com/office/powerpoint/2010/main" val="23499592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4D2FD0-4E95-81C5-8864-BDBE91A5F0D9}"/>
              </a:ext>
            </a:extLst>
          </p:cNvPr>
          <p:cNvSpPr>
            <a:spLocks noGrp="1"/>
          </p:cNvSpPr>
          <p:nvPr>
            <p:ph type="title"/>
          </p:nvPr>
        </p:nvSpPr>
        <p:spPr/>
        <p:txBody>
          <a:bodyPr/>
          <a:lstStyle/>
          <a:p>
            <a:r>
              <a:rPr lang="en-US"/>
              <a:t>Click to edit Master title style</a:t>
            </a:r>
            <a:endParaRPr lang="en-CA"/>
          </a:p>
        </p:txBody>
      </p:sp>
      <p:sp>
        <p:nvSpPr>
          <p:cNvPr id="3" name="Vertical Text Placeholder 2">
            <a:extLst>
              <a:ext uri="{FF2B5EF4-FFF2-40B4-BE49-F238E27FC236}">
                <a16:creationId xmlns:a16="http://schemas.microsoft.com/office/drawing/2014/main" id="{0DAADC89-57FE-ACD0-B3BA-BD855DE3543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14A95463-F526-E490-DEBB-3567E805043C}"/>
              </a:ext>
            </a:extLst>
          </p:cNvPr>
          <p:cNvSpPr>
            <a:spLocks noGrp="1"/>
          </p:cNvSpPr>
          <p:nvPr>
            <p:ph type="dt" sz="half" idx="10"/>
          </p:nvPr>
        </p:nvSpPr>
        <p:spPr/>
        <p:txBody>
          <a:bodyPr/>
          <a:lstStyle/>
          <a:p>
            <a:fld id="{A15AAA7D-517B-46CB-913F-C65C66FAB08A}" type="datetimeFigureOut">
              <a:rPr lang="en-CA" smtClean="0"/>
              <a:t>2/20/24</a:t>
            </a:fld>
            <a:endParaRPr lang="en-CA"/>
          </a:p>
        </p:txBody>
      </p:sp>
      <p:sp>
        <p:nvSpPr>
          <p:cNvPr id="5" name="Footer Placeholder 4">
            <a:extLst>
              <a:ext uri="{FF2B5EF4-FFF2-40B4-BE49-F238E27FC236}">
                <a16:creationId xmlns:a16="http://schemas.microsoft.com/office/drawing/2014/main" id="{19024FFF-13E9-32D4-FDDE-B4EB5ACAA491}"/>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8F90D513-8D97-5E32-A013-35D43E9AD5C3}"/>
              </a:ext>
            </a:extLst>
          </p:cNvPr>
          <p:cNvSpPr>
            <a:spLocks noGrp="1"/>
          </p:cNvSpPr>
          <p:nvPr>
            <p:ph type="sldNum" sz="quarter" idx="12"/>
          </p:nvPr>
        </p:nvSpPr>
        <p:spPr/>
        <p:txBody>
          <a:bodyPr/>
          <a:lstStyle/>
          <a:p>
            <a:fld id="{34F7D932-06E4-49D5-93C1-8B64FF83CCB8}" type="slidenum">
              <a:rPr lang="en-CA" smtClean="0"/>
              <a:t>‹#›</a:t>
            </a:fld>
            <a:endParaRPr lang="en-CA"/>
          </a:p>
        </p:txBody>
      </p:sp>
    </p:spTree>
    <p:extLst>
      <p:ext uri="{BB962C8B-B14F-4D97-AF65-F5344CB8AC3E}">
        <p14:creationId xmlns:p14="http://schemas.microsoft.com/office/powerpoint/2010/main" val="38115404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659D544-E72D-1146-B6EA-6A5C1E8C4158}"/>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CA"/>
          </a:p>
        </p:txBody>
      </p:sp>
      <p:sp>
        <p:nvSpPr>
          <p:cNvPr id="3" name="Vertical Text Placeholder 2">
            <a:extLst>
              <a:ext uri="{FF2B5EF4-FFF2-40B4-BE49-F238E27FC236}">
                <a16:creationId xmlns:a16="http://schemas.microsoft.com/office/drawing/2014/main" id="{694DAD3F-CDC1-3E86-52FE-F864724761F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635A242A-C086-BA5E-4250-6477D9BC5722}"/>
              </a:ext>
            </a:extLst>
          </p:cNvPr>
          <p:cNvSpPr>
            <a:spLocks noGrp="1"/>
          </p:cNvSpPr>
          <p:nvPr>
            <p:ph type="dt" sz="half" idx="10"/>
          </p:nvPr>
        </p:nvSpPr>
        <p:spPr/>
        <p:txBody>
          <a:bodyPr/>
          <a:lstStyle/>
          <a:p>
            <a:fld id="{A15AAA7D-517B-46CB-913F-C65C66FAB08A}" type="datetimeFigureOut">
              <a:rPr lang="en-CA" smtClean="0"/>
              <a:t>2/20/24</a:t>
            </a:fld>
            <a:endParaRPr lang="en-CA"/>
          </a:p>
        </p:txBody>
      </p:sp>
      <p:sp>
        <p:nvSpPr>
          <p:cNvPr id="5" name="Footer Placeholder 4">
            <a:extLst>
              <a:ext uri="{FF2B5EF4-FFF2-40B4-BE49-F238E27FC236}">
                <a16:creationId xmlns:a16="http://schemas.microsoft.com/office/drawing/2014/main" id="{E924F0A7-3998-E6BC-425B-C45189487A6B}"/>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61EA4385-563C-958E-3C6E-0FC65AE54FE8}"/>
              </a:ext>
            </a:extLst>
          </p:cNvPr>
          <p:cNvSpPr>
            <a:spLocks noGrp="1"/>
          </p:cNvSpPr>
          <p:nvPr>
            <p:ph type="sldNum" sz="quarter" idx="12"/>
          </p:nvPr>
        </p:nvSpPr>
        <p:spPr/>
        <p:txBody>
          <a:bodyPr/>
          <a:lstStyle/>
          <a:p>
            <a:fld id="{34F7D932-06E4-49D5-93C1-8B64FF83CCB8}" type="slidenum">
              <a:rPr lang="en-CA" smtClean="0"/>
              <a:t>‹#›</a:t>
            </a:fld>
            <a:endParaRPr lang="en-CA"/>
          </a:p>
        </p:txBody>
      </p:sp>
    </p:spTree>
    <p:extLst>
      <p:ext uri="{BB962C8B-B14F-4D97-AF65-F5344CB8AC3E}">
        <p14:creationId xmlns:p14="http://schemas.microsoft.com/office/powerpoint/2010/main" val="31829676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A76D62-ACA4-407E-9D70-C2A5F2CE57F3}"/>
              </a:ext>
            </a:extLst>
          </p:cNvPr>
          <p:cNvSpPr>
            <a:spLocks noGrp="1"/>
          </p:cNvSpPr>
          <p:nvPr>
            <p:ph type="title"/>
          </p:nvPr>
        </p:nvSpPr>
        <p:spPr/>
        <p:txBody>
          <a:bodyPr/>
          <a:lstStyle/>
          <a:p>
            <a:r>
              <a:rPr lang="en-US"/>
              <a:t>Click to edit Master title style</a:t>
            </a:r>
            <a:endParaRPr lang="en-CA"/>
          </a:p>
        </p:txBody>
      </p:sp>
      <p:sp>
        <p:nvSpPr>
          <p:cNvPr id="3" name="Content Placeholder 2">
            <a:extLst>
              <a:ext uri="{FF2B5EF4-FFF2-40B4-BE49-F238E27FC236}">
                <a16:creationId xmlns:a16="http://schemas.microsoft.com/office/drawing/2014/main" id="{46201F2E-90DD-D5BC-AD4C-051A80074C8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3608985E-B524-3D70-0BF4-119EA1BD29B2}"/>
              </a:ext>
            </a:extLst>
          </p:cNvPr>
          <p:cNvSpPr>
            <a:spLocks noGrp="1"/>
          </p:cNvSpPr>
          <p:nvPr>
            <p:ph type="dt" sz="half" idx="10"/>
          </p:nvPr>
        </p:nvSpPr>
        <p:spPr/>
        <p:txBody>
          <a:bodyPr/>
          <a:lstStyle/>
          <a:p>
            <a:fld id="{A15AAA7D-517B-46CB-913F-C65C66FAB08A}" type="datetimeFigureOut">
              <a:rPr lang="en-CA" smtClean="0"/>
              <a:t>2/20/24</a:t>
            </a:fld>
            <a:endParaRPr lang="en-CA"/>
          </a:p>
        </p:txBody>
      </p:sp>
      <p:sp>
        <p:nvSpPr>
          <p:cNvPr id="5" name="Footer Placeholder 4">
            <a:extLst>
              <a:ext uri="{FF2B5EF4-FFF2-40B4-BE49-F238E27FC236}">
                <a16:creationId xmlns:a16="http://schemas.microsoft.com/office/drawing/2014/main" id="{FAE37816-F0F8-E8E8-5CFC-807C7B385836}"/>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A624915A-1AD4-99F1-95A7-F39108485D3E}"/>
              </a:ext>
            </a:extLst>
          </p:cNvPr>
          <p:cNvSpPr>
            <a:spLocks noGrp="1"/>
          </p:cNvSpPr>
          <p:nvPr>
            <p:ph type="sldNum" sz="quarter" idx="12"/>
          </p:nvPr>
        </p:nvSpPr>
        <p:spPr/>
        <p:txBody>
          <a:bodyPr/>
          <a:lstStyle/>
          <a:p>
            <a:fld id="{34F7D932-06E4-49D5-93C1-8B64FF83CCB8}" type="slidenum">
              <a:rPr lang="en-CA" smtClean="0"/>
              <a:t>‹#›</a:t>
            </a:fld>
            <a:endParaRPr lang="en-CA"/>
          </a:p>
        </p:txBody>
      </p:sp>
    </p:spTree>
    <p:extLst>
      <p:ext uri="{BB962C8B-B14F-4D97-AF65-F5344CB8AC3E}">
        <p14:creationId xmlns:p14="http://schemas.microsoft.com/office/powerpoint/2010/main" val="4597517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E880C7-009B-88A0-C3C4-5C32DF37050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CA"/>
          </a:p>
        </p:txBody>
      </p:sp>
      <p:sp>
        <p:nvSpPr>
          <p:cNvPr id="3" name="Text Placeholder 2">
            <a:extLst>
              <a:ext uri="{FF2B5EF4-FFF2-40B4-BE49-F238E27FC236}">
                <a16:creationId xmlns:a16="http://schemas.microsoft.com/office/drawing/2014/main" id="{C9076BAF-CF27-C993-D6F0-205B3C769D3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F590FD4-84A1-6E44-710E-1576416B6A1E}"/>
              </a:ext>
            </a:extLst>
          </p:cNvPr>
          <p:cNvSpPr>
            <a:spLocks noGrp="1"/>
          </p:cNvSpPr>
          <p:nvPr>
            <p:ph type="dt" sz="half" idx="10"/>
          </p:nvPr>
        </p:nvSpPr>
        <p:spPr/>
        <p:txBody>
          <a:bodyPr/>
          <a:lstStyle/>
          <a:p>
            <a:fld id="{A15AAA7D-517B-46CB-913F-C65C66FAB08A}" type="datetimeFigureOut">
              <a:rPr lang="en-CA" smtClean="0"/>
              <a:t>2/20/24</a:t>
            </a:fld>
            <a:endParaRPr lang="en-CA"/>
          </a:p>
        </p:txBody>
      </p:sp>
      <p:sp>
        <p:nvSpPr>
          <p:cNvPr id="5" name="Footer Placeholder 4">
            <a:extLst>
              <a:ext uri="{FF2B5EF4-FFF2-40B4-BE49-F238E27FC236}">
                <a16:creationId xmlns:a16="http://schemas.microsoft.com/office/drawing/2014/main" id="{3265D8EE-2070-78F5-E26C-FB29E93BC2C5}"/>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49F3158B-97FF-CD0D-5E34-B30ABED5A82E}"/>
              </a:ext>
            </a:extLst>
          </p:cNvPr>
          <p:cNvSpPr>
            <a:spLocks noGrp="1"/>
          </p:cNvSpPr>
          <p:nvPr>
            <p:ph type="sldNum" sz="quarter" idx="12"/>
          </p:nvPr>
        </p:nvSpPr>
        <p:spPr/>
        <p:txBody>
          <a:bodyPr/>
          <a:lstStyle/>
          <a:p>
            <a:fld id="{34F7D932-06E4-49D5-93C1-8B64FF83CCB8}" type="slidenum">
              <a:rPr lang="en-CA" smtClean="0"/>
              <a:t>‹#›</a:t>
            </a:fld>
            <a:endParaRPr lang="en-CA"/>
          </a:p>
        </p:txBody>
      </p:sp>
    </p:spTree>
    <p:extLst>
      <p:ext uri="{BB962C8B-B14F-4D97-AF65-F5344CB8AC3E}">
        <p14:creationId xmlns:p14="http://schemas.microsoft.com/office/powerpoint/2010/main" val="40004767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2FFE2B-92A2-2433-072C-0F20001C0DC3}"/>
              </a:ext>
            </a:extLst>
          </p:cNvPr>
          <p:cNvSpPr>
            <a:spLocks noGrp="1"/>
          </p:cNvSpPr>
          <p:nvPr>
            <p:ph type="title"/>
          </p:nvPr>
        </p:nvSpPr>
        <p:spPr/>
        <p:txBody>
          <a:bodyPr/>
          <a:lstStyle/>
          <a:p>
            <a:r>
              <a:rPr lang="en-US"/>
              <a:t>Click to edit Master title style</a:t>
            </a:r>
            <a:endParaRPr lang="en-CA"/>
          </a:p>
        </p:txBody>
      </p:sp>
      <p:sp>
        <p:nvSpPr>
          <p:cNvPr id="3" name="Content Placeholder 2">
            <a:extLst>
              <a:ext uri="{FF2B5EF4-FFF2-40B4-BE49-F238E27FC236}">
                <a16:creationId xmlns:a16="http://schemas.microsoft.com/office/drawing/2014/main" id="{F9DBFB92-155F-A35A-DF41-1CADD2ACC4D8}"/>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Content Placeholder 3">
            <a:extLst>
              <a:ext uri="{FF2B5EF4-FFF2-40B4-BE49-F238E27FC236}">
                <a16:creationId xmlns:a16="http://schemas.microsoft.com/office/drawing/2014/main" id="{B6ED9DC9-2ECC-9217-C15A-E0DC5A08D01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Date Placeholder 4">
            <a:extLst>
              <a:ext uri="{FF2B5EF4-FFF2-40B4-BE49-F238E27FC236}">
                <a16:creationId xmlns:a16="http://schemas.microsoft.com/office/drawing/2014/main" id="{0AD655B5-490B-B4D6-B230-355C4E45B789}"/>
              </a:ext>
            </a:extLst>
          </p:cNvPr>
          <p:cNvSpPr>
            <a:spLocks noGrp="1"/>
          </p:cNvSpPr>
          <p:nvPr>
            <p:ph type="dt" sz="half" idx="10"/>
          </p:nvPr>
        </p:nvSpPr>
        <p:spPr/>
        <p:txBody>
          <a:bodyPr/>
          <a:lstStyle/>
          <a:p>
            <a:fld id="{A15AAA7D-517B-46CB-913F-C65C66FAB08A}" type="datetimeFigureOut">
              <a:rPr lang="en-CA" smtClean="0"/>
              <a:t>2/20/24</a:t>
            </a:fld>
            <a:endParaRPr lang="en-CA"/>
          </a:p>
        </p:txBody>
      </p:sp>
      <p:sp>
        <p:nvSpPr>
          <p:cNvPr id="6" name="Footer Placeholder 5">
            <a:extLst>
              <a:ext uri="{FF2B5EF4-FFF2-40B4-BE49-F238E27FC236}">
                <a16:creationId xmlns:a16="http://schemas.microsoft.com/office/drawing/2014/main" id="{69BCD77A-A07D-E214-F63D-2162B6A8C20D}"/>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1FE441E6-CCFF-2C23-6FC4-91C0914EE3FE}"/>
              </a:ext>
            </a:extLst>
          </p:cNvPr>
          <p:cNvSpPr>
            <a:spLocks noGrp="1"/>
          </p:cNvSpPr>
          <p:nvPr>
            <p:ph type="sldNum" sz="quarter" idx="12"/>
          </p:nvPr>
        </p:nvSpPr>
        <p:spPr/>
        <p:txBody>
          <a:bodyPr/>
          <a:lstStyle/>
          <a:p>
            <a:fld id="{34F7D932-06E4-49D5-93C1-8B64FF83CCB8}" type="slidenum">
              <a:rPr lang="en-CA" smtClean="0"/>
              <a:t>‹#›</a:t>
            </a:fld>
            <a:endParaRPr lang="en-CA"/>
          </a:p>
        </p:txBody>
      </p:sp>
    </p:spTree>
    <p:extLst>
      <p:ext uri="{BB962C8B-B14F-4D97-AF65-F5344CB8AC3E}">
        <p14:creationId xmlns:p14="http://schemas.microsoft.com/office/powerpoint/2010/main" val="18251359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B28351-5FA1-3CB1-4848-1090CC7B4E93}"/>
              </a:ext>
            </a:extLst>
          </p:cNvPr>
          <p:cNvSpPr>
            <a:spLocks noGrp="1"/>
          </p:cNvSpPr>
          <p:nvPr>
            <p:ph type="title"/>
          </p:nvPr>
        </p:nvSpPr>
        <p:spPr>
          <a:xfrm>
            <a:off x="839788" y="365125"/>
            <a:ext cx="10515600" cy="1325563"/>
          </a:xfrm>
        </p:spPr>
        <p:txBody>
          <a:bodyPr/>
          <a:lstStyle/>
          <a:p>
            <a:r>
              <a:rPr lang="en-US"/>
              <a:t>Click to edit Master title style</a:t>
            </a:r>
            <a:endParaRPr lang="en-CA"/>
          </a:p>
        </p:txBody>
      </p:sp>
      <p:sp>
        <p:nvSpPr>
          <p:cNvPr id="3" name="Text Placeholder 2">
            <a:extLst>
              <a:ext uri="{FF2B5EF4-FFF2-40B4-BE49-F238E27FC236}">
                <a16:creationId xmlns:a16="http://schemas.microsoft.com/office/drawing/2014/main" id="{23D72BAD-EB80-52F1-BC48-9265B54E270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61FB18EE-D47B-6195-18E7-54AD30B91073}"/>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Text Placeholder 4">
            <a:extLst>
              <a:ext uri="{FF2B5EF4-FFF2-40B4-BE49-F238E27FC236}">
                <a16:creationId xmlns:a16="http://schemas.microsoft.com/office/drawing/2014/main" id="{3A0AE438-3FA3-3AC5-712A-E923A34F0F2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3194B2A-6831-3C26-A9DB-C5B1F273D567}"/>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7" name="Date Placeholder 6">
            <a:extLst>
              <a:ext uri="{FF2B5EF4-FFF2-40B4-BE49-F238E27FC236}">
                <a16:creationId xmlns:a16="http://schemas.microsoft.com/office/drawing/2014/main" id="{08AFA44C-4261-45D4-35F8-A0137A492ACA}"/>
              </a:ext>
            </a:extLst>
          </p:cNvPr>
          <p:cNvSpPr>
            <a:spLocks noGrp="1"/>
          </p:cNvSpPr>
          <p:nvPr>
            <p:ph type="dt" sz="half" idx="10"/>
          </p:nvPr>
        </p:nvSpPr>
        <p:spPr/>
        <p:txBody>
          <a:bodyPr/>
          <a:lstStyle/>
          <a:p>
            <a:fld id="{A15AAA7D-517B-46CB-913F-C65C66FAB08A}" type="datetimeFigureOut">
              <a:rPr lang="en-CA" smtClean="0"/>
              <a:t>2/20/24</a:t>
            </a:fld>
            <a:endParaRPr lang="en-CA"/>
          </a:p>
        </p:txBody>
      </p:sp>
      <p:sp>
        <p:nvSpPr>
          <p:cNvPr id="8" name="Footer Placeholder 7">
            <a:extLst>
              <a:ext uri="{FF2B5EF4-FFF2-40B4-BE49-F238E27FC236}">
                <a16:creationId xmlns:a16="http://schemas.microsoft.com/office/drawing/2014/main" id="{F3A3D69C-0A80-B1E7-9A09-DF432AA5C153}"/>
              </a:ext>
            </a:extLst>
          </p:cNvPr>
          <p:cNvSpPr>
            <a:spLocks noGrp="1"/>
          </p:cNvSpPr>
          <p:nvPr>
            <p:ph type="ftr" sz="quarter" idx="11"/>
          </p:nvPr>
        </p:nvSpPr>
        <p:spPr/>
        <p:txBody>
          <a:bodyPr/>
          <a:lstStyle/>
          <a:p>
            <a:endParaRPr lang="en-CA"/>
          </a:p>
        </p:txBody>
      </p:sp>
      <p:sp>
        <p:nvSpPr>
          <p:cNvPr id="9" name="Slide Number Placeholder 8">
            <a:extLst>
              <a:ext uri="{FF2B5EF4-FFF2-40B4-BE49-F238E27FC236}">
                <a16:creationId xmlns:a16="http://schemas.microsoft.com/office/drawing/2014/main" id="{A132AEA0-FAE0-ADB2-4DBC-6761B3254B59}"/>
              </a:ext>
            </a:extLst>
          </p:cNvPr>
          <p:cNvSpPr>
            <a:spLocks noGrp="1"/>
          </p:cNvSpPr>
          <p:nvPr>
            <p:ph type="sldNum" sz="quarter" idx="12"/>
          </p:nvPr>
        </p:nvSpPr>
        <p:spPr/>
        <p:txBody>
          <a:bodyPr/>
          <a:lstStyle/>
          <a:p>
            <a:fld id="{34F7D932-06E4-49D5-93C1-8B64FF83CCB8}" type="slidenum">
              <a:rPr lang="en-CA" smtClean="0"/>
              <a:t>‹#›</a:t>
            </a:fld>
            <a:endParaRPr lang="en-CA"/>
          </a:p>
        </p:txBody>
      </p:sp>
    </p:spTree>
    <p:extLst>
      <p:ext uri="{BB962C8B-B14F-4D97-AF65-F5344CB8AC3E}">
        <p14:creationId xmlns:p14="http://schemas.microsoft.com/office/powerpoint/2010/main" val="39735610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567C12-0017-7344-1D4E-E7306E1A8B2D}"/>
              </a:ext>
            </a:extLst>
          </p:cNvPr>
          <p:cNvSpPr>
            <a:spLocks noGrp="1"/>
          </p:cNvSpPr>
          <p:nvPr>
            <p:ph type="title"/>
          </p:nvPr>
        </p:nvSpPr>
        <p:spPr/>
        <p:txBody>
          <a:bodyPr/>
          <a:lstStyle/>
          <a:p>
            <a:r>
              <a:rPr lang="en-US"/>
              <a:t>Click to edit Master title style</a:t>
            </a:r>
            <a:endParaRPr lang="en-CA"/>
          </a:p>
        </p:txBody>
      </p:sp>
      <p:sp>
        <p:nvSpPr>
          <p:cNvPr id="3" name="Date Placeholder 2">
            <a:extLst>
              <a:ext uri="{FF2B5EF4-FFF2-40B4-BE49-F238E27FC236}">
                <a16:creationId xmlns:a16="http://schemas.microsoft.com/office/drawing/2014/main" id="{F78C5D5D-5FB5-EB2A-A141-4CE87681EC23}"/>
              </a:ext>
            </a:extLst>
          </p:cNvPr>
          <p:cNvSpPr>
            <a:spLocks noGrp="1"/>
          </p:cNvSpPr>
          <p:nvPr>
            <p:ph type="dt" sz="half" idx="10"/>
          </p:nvPr>
        </p:nvSpPr>
        <p:spPr/>
        <p:txBody>
          <a:bodyPr/>
          <a:lstStyle/>
          <a:p>
            <a:fld id="{A15AAA7D-517B-46CB-913F-C65C66FAB08A}" type="datetimeFigureOut">
              <a:rPr lang="en-CA" smtClean="0"/>
              <a:t>2/20/24</a:t>
            </a:fld>
            <a:endParaRPr lang="en-CA"/>
          </a:p>
        </p:txBody>
      </p:sp>
      <p:sp>
        <p:nvSpPr>
          <p:cNvPr id="4" name="Footer Placeholder 3">
            <a:extLst>
              <a:ext uri="{FF2B5EF4-FFF2-40B4-BE49-F238E27FC236}">
                <a16:creationId xmlns:a16="http://schemas.microsoft.com/office/drawing/2014/main" id="{914FEC58-6F0C-D87F-273F-F2181FC8D6C3}"/>
              </a:ext>
            </a:extLst>
          </p:cNvPr>
          <p:cNvSpPr>
            <a:spLocks noGrp="1"/>
          </p:cNvSpPr>
          <p:nvPr>
            <p:ph type="ftr" sz="quarter" idx="11"/>
          </p:nvPr>
        </p:nvSpPr>
        <p:spPr/>
        <p:txBody>
          <a:bodyPr/>
          <a:lstStyle/>
          <a:p>
            <a:endParaRPr lang="en-CA"/>
          </a:p>
        </p:txBody>
      </p:sp>
      <p:sp>
        <p:nvSpPr>
          <p:cNvPr id="5" name="Slide Number Placeholder 4">
            <a:extLst>
              <a:ext uri="{FF2B5EF4-FFF2-40B4-BE49-F238E27FC236}">
                <a16:creationId xmlns:a16="http://schemas.microsoft.com/office/drawing/2014/main" id="{5A1A6725-9E69-FF87-EDC3-D1A50A49C747}"/>
              </a:ext>
            </a:extLst>
          </p:cNvPr>
          <p:cNvSpPr>
            <a:spLocks noGrp="1"/>
          </p:cNvSpPr>
          <p:nvPr>
            <p:ph type="sldNum" sz="quarter" idx="12"/>
          </p:nvPr>
        </p:nvSpPr>
        <p:spPr/>
        <p:txBody>
          <a:bodyPr/>
          <a:lstStyle/>
          <a:p>
            <a:fld id="{34F7D932-06E4-49D5-93C1-8B64FF83CCB8}" type="slidenum">
              <a:rPr lang="en-CA" smtClean="0"/>
              <a:t>‹#›</a:t>
            </a:fld>
            <a:endParaRPr lang="en-CA"/>
          </a:p>
        </p:txBody>
      </p:sp>
    </p:spTree>
    <p:extLst>
      <p:ext uri="{BB962C8B-B14F-4D97-AF65-F5344CB8AC3E}">
        <p14:creationId xmlns:p14="http://schemas.microsoft.com/office/powerpoint/2010/main" val="33923848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09F9738-1B14-5EC3-727B-118337114F4F}"/>
              </a:ext>
            </a:extLst>
          </p:cNvPr>
          <p:cNvSpPr>
            <a:spLocks noGrp="1"/>
          </p:cNvSpPr>
          <p:nvPr>
            <p:ph type="dt" sz="half" idx="10"/>
          </p:nvPr>
        </p:nvSpPr>
        <p:spPr/>
        <p:txBody>
          <a:bodyPr/>
          <a:lstStyle/>
          <a:p>
            <a:fld id="{A15AAA7D-517B-46CB-913F-C65C66FAB08A}" type="datetimeFigureOut">
              <a:rPr lang="en-CA" smtClean="0"/>
              <a:t>2/20/24</a:t>
            </a:fld>
            <a:endParaRPr lang="en-CA"/>
          </a:p>
        </p:txBody>
      </p:sp>
      <p:sp>
        <p:nvSpPr>
          <p:cNvPr id="3" name="Footer Placeholder 2">
            <a:extLst>
              <a:ext uri="{FF2B5EF4-FFF2-40B4-BE49-F238E27FC236}">
                <a16:creationId xmlns:a16="http://schemas.microsoft.com/office/drawing/2014/main" id="{9D990511-692D-CDE8-17E8-0855E0B88554}"/>
              </a:ext>
            </a:extLst>
          </p:cNvPr>
          <p:cNvSpPr>
            <a:spLocks noGrp="1"/>
          </p:cNvSpPr>
          <p:nvPr>
            <p:ph type="ftr" sz="quarter" idx="11"/>
          </p:nvPr>
        </p:nvSpPr>
        <p:spPr/>
        <p:txBody>
          <a:bodyPr/>
          <a:lstStyle/>
          <a:p>
            <a:endParaRPr lang="en-CA"/>
          </a:p>
        </p:txBody>
      </p:sp>
      <p:sp>
        <p:nvSpPr>
          <p:cNvPr id="4" name="Slide Number Placeholder 3">
            <a:extLst>
              <a:ext uri="{FF2B5EF4-FFF2-40B4-BE49-F238E27FC236}">
                <a16:creationId xmlns:a16="http://schemas.microsoft.com/office/drawing/2014/main" id="{DB60CD3C-920E-9490-8BE4-4C57A54AD7B0}"/>
              </a:ext>
            </a:extLst>
          </p:cNvPr>
          <p:cNvSpPr>
            <a:spLocks noGrp="1"/>
          </p:cNvSpPr>
          <p:nvPr>
            <p:ph type="sldNum" sz="quarter" idx="12"/>
          </p:nvPr>
        </p:nvSpPr>
        <p:spPr/>
        <p:txBody>
          <a:bodyPr/>
          <a:lstStyle/>
          <a:p>
            <a:fld id="{34F7D932-06E4-49D5-93C1-8B64FF83CCB8}" type="slidenum">
              <a:rPr lang="en-CA" smtClean="0"/>
              <a:t>‹#›</a:t>
            </a:fld>
            <a:endParaRPr lang="en-CA"/>
          </a:p>
        </p:txBody>
      </p:sp>
    </p:spTree>
    <p:extLst>
      <p:ext uri="{BB962C8B-B14F-4D97-AF65-F5344CB8AC3E}">
        <p14:creationId xmlns:p14="http://schemas.microsoft.com/office/powerpoint/2010/main" val="16792006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8B1344-3F8B-484E-4216-405E35A73EE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CA"/>
          </a:p>
        </p:txBody>
      </p:sp>
      <p:sp>
        <p:nvSpPr>
          <p:cNvPr id="3" name="Content Placeholder 2">
            <a:extLst>
              <a:ext uri="{FF2B5EF4-FFF2-40B4-BE49-F238E27FC236}">
                <a16:creationId xmlns:a16="http://schemas.microsoft.com/office/drawing/2014/main" id="{534F563F-F6E7-A870-8B15-1B42A805DDA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Text Placeholder 3">
            <a:extLst>
              <a:ext uri="{FF2B5EF4-FFF2-40B4-BE49-F238E27FC236}">
                <a16:creationId xmlns:a16="http://schemas.microsoft.com/office/drawing/2014/main" id="{C79E0120-10E0-C0CD-4C15-322B7E499A8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D29AEE0-A182-4DBF-EC4D-3187CEFA3FA9}"/>
              </a:ext>
            </a:extLst>
          </p:cNvPr>
          <p:cNvSpPr>
            <a:spLocks noGrp="1"/>
          </p:cNvSpPr>
          <p:nvPr>
            <p:ph type="dt" sz="half" idx="10"/>
          </p:nvPr>
        </p:nvSpPr>
        <p:spPr/>
        <p:txBody>
          <a:bodyPr/>
          <a:lstStyle/>
          <a:p>
            <a:fld id="{A15AAA7D-517B-46CB-913F-C65C66FAB08A}" type="datetimeFigureOut">
              <a:rPr lang="en-CA" smtClean="0"/>
              <a:t>2/20/24</a:t>
            </a:fld>
            <a:endParaRPr lang="en-CA"/>
          </a:p>
        </p:txBody>
      </p:sp>
      <p:sp>
        <p:nvSpPr>
          <p:cNvPr id="6" name="Footer Placeholder 5">
            <a:extLst>
              <a:ext uri="{FF2B5EF4-FFF2-40B4-BE49-F238E27FC236}">
                <a16:creationId xmlns:a16="http://schemas.microsoft.com/office/drawing/2014/main" id="{2A0C7A79-2006-3402-F456-0D6495F6F989}"/>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334D053D-7172-1F7F-39D3-BD92F8B5F5D6}"/>
              </a:ext>
            </a:extLst>
          </p:cNvPr>
          <p:cNvSpPr>
            <a:spLocks noGrp="1"/>
          </p:cNvSpPr>
          <p:nvPr>
            <p:ph type="sldNum" sz="quarter" idx="12"/>
          </p:nvPr>
        </p:nvSpPr>
        <p:spPr/>
        <p:txBody>
          <a:bodyPr/>
          <a:lstStyle/>
          <a:p>
            <a:fld id="{34F7D932-06E4-49D5-93C1-8B64FF83CCB8}" type="slidenum">
              <a:rPr lang="en-CA" smtClean="0"/>
              <a:t>‹#›</a:t>
            </a:fld>
            <a:endParaRPr lang="en-CA"/>
          </a:p>
        </p:txBody>
      </p:sp>
    </p:spTree>
    <p:extLst>
      <p:ext uri="{BB962C8B-B14F-4D97-AF65-F5344CB8AC3E}">
        <p14:creationId xmlns:p14="http://schemas.microsoft.com/office/powerpoint/2010/main" val="1203543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25E7B7-7C4F-6A44-950C-6058AACF3D6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CA"/>
          </a:p>
        </p:txBody>
      </p:sp>
      <p:sp>
        <p:nvSpPr>
          <p:cNvPr id="3" name="Picture Placeholder 2">
            <a:extLst>
              <a:ext uri="{FF2B5EF4-FFF2-40B4-BE49-F238E27FC236}">
                <a16:creationId xmlns:a16="http://schemas.microsoft.com/office/drawing/2014/main" id="{46C7EEBF-F060-AAB2-3AF6-361C8D296B9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CA"/>
          </a:p>
        </p:txBody>
      </p:sp>
      <p:sp>
        <p:nvSpPr>
          <p:cNvPr id="4" name="Text Placeholder 3">
            <a:extLst>
              <a:ext uri="{FF2B5EF4-FFF2-40B4-BE49-F238E27FC236}">
                <a16:creationId xmlns:a16="http://schemas.microsoft.com/office/drawing/2014/main" id="{64BB81C0-E445-2454-548E-46E051BD5B5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8C0AA8F-A27E-CFC2-F160-017FBCA78402}"/>
              </a:ext>
            </a:extLst>
          </p:cNvPr>
          <p:cNvSpPr>
            <a:spLocks noGrp="1"/>
          </p:cNvSpPr>
          <p:nvPr>
            <p:ph type="dt" sz="half" idx="10"/>
          </p:nvPr>
        </p:nvSpPr>
        <p:spPr/>
        <p:txBody>
          <a:bodyPr/>
          <a:lstStyle/>
          <a:p>
            <a:fld id="{A15AAA7D-517B-46CB-913F-C65C66FAB08A}" type="datetimeFigureOut">
              <a:rPr lang="en-CA" smtClean="0"/>
              <a:t>2/20/24</a:t>
            </a:fld>
            <a:endParaRPr lang="en-CA"/>
          </a:p>
        </p:txBody>
      </p:sp>
      <p:sp>
        <p:nvSpPr>
          <p:cNvPr id="6" name="Footer Placeholder 5">
            <a:extLst>
              <a:ext uri="{FF2B5EF4-FFF2-40B4-BE49-F238E27FC236}">
                <a16:creationId xmlns:a16="http://schemas.microsoft.com/office/drawing/2014/main" id="{C6BE1672-FE4B-E3A9-B55D-703E48B2811D}"/>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C5B3EBFA-0A48-BEE8-3472-2B4FA53855C9}"/>
              </a:ext>
            </a:extLst>
          </p:cNvPr>
          <p:cNvSpPr>
            <a:spLocks noGrp="1"/>
          </p:cNvSpPr>
          <p:nvPr>
            <p:ph type="sldNum" sz="quarter" idx="12"/>
          </p:nvPr>
        </p:nvSpPr>
        <p:spPr/>
        <p:txBody>
          <a:bodyPr/>
          <a:lstStyle/>
          <a:p>
            <a:fld id="{34F7D932-06E4-49D5-93C1-8B64FF83CCB8}" type="slidenum">
              <a:rPr lang="en-CA" smtClean="0"/>
              <a:t>‹#›</a:t>
            </a:fld>
            <a:endParaRPr lang="en-CA"/>
          </a:p>
        </p:txBody>
      </p:sp>
    </p:spTree>
    <p:extLst>
      <p:ext uri="{BB962C8B-B14F-4D97-AF65-F5344CB8AC3E}">
        <p14:creationId xmlns:p14="http://schemas.microsoft.com/office/powerpoint/2010/main" val="14090138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3238D1C-F6D4-5837-CBB3-DE74C1FC20F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CA"/>
          </a:p>
        </p:txBody>
      </p:sp>
      <p:sp>
        <p:nvSpPr>
          <p:cNvPr id="3" name="Text Placeholder 2">
            <a:extLst>
              <a:ext uri="{FF2B5EF4-FFF2-40B4-BE49-F238E27FC236}">
                <a16:creationId xmlns:a16="http://schemas.microsoft.com/office/drawing/2014/main" id="{034FAEC5-5540-C2A2-26A8-9029112FBDD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1D702E19-296D-E5E1-504F-48DB673F90E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15AAA7D-517B-46CB-913F-C65C66FAB08A}" type="datetimeFigureOut">
              <a:rPr lang="en-CA" smtClean="0"/>
              <a:t>2/20/24</a:t>
            </a:fld>
            <a:endParaRPr lang="en-CA"/>
          </a:p>
        </p:txBody>
      </p:sp>
      <p:sp>
        <p:nvSpPr>
          <p:cNvPr id="5" name="Footer Placeholder 4">
            <a:extLst>
              <a:ext uri="{FF2B5EF4-FFF2-40B4-BE49-F238E27FC236}">
                <a16:creationId xmlns:a16="http://schemas.microsoft.com/office/drawing/2014/main" id="{59F041B4-D478-CC59-07DE-2F5926BB2AF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CA"/>
          </a:p>
        </p:txBody>
      </p:sp>
      <p:sp>
        <p:nvSpPr>
          <p:cNvPr id="6" name="Slide Number Placeholder 5">
            <a:extLst>
              <a:ext uri="{FF2B5EF4-FFF2-40B4-BE49-F238E27FC236}">
                <a16:creationId xmlns:a16="http://schemas.microsoft.com/office/drawing/2014/main" id="{776B2D74-7A4A-7E4D-0A31-2DD10688438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4F7D932-06E4-49D5-93C1-8B64FF83CCB8}" type="slidenum">
              <a:rPr lang="en-CA" smtClean="0"/>
              <a:t>‹#›</a:t>
            </a:fld>
            <a:endParaRPr lang="en-CA"/>
          </a:p>
        </p:txBody>
      </p:sp>
    </p:spTree>
    <p:extLst>
      <p:ext uri="{BB962C8B-B14F-4D97-AF65-F5344CB8AC3E}">
        <p14:creationId xmlns:p14="http://schemas.microsoft.com/office/powerpoint/2010/main" val="7493721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hyperlink" Target="mailto:atu279@atu279.ca"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Picture 4" descr="A logo with a flag and a bus&#10;&#10;Description automatically generated with medium confidence">
            <a:extLst>
              <a:ext uri="{FF2B5EF4-FFF2-40B4-BE49-F238E27FC236}">
                <a16:creationId xmlns:a16="http://schemas.microsoft.com/office/drawing/2014/main" id="{3D6B41D6-0EAC-E1B7-3D84-6C993A838F8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60218" y="90153"/>
            <a:ext cx="1572141" cy="1575564"/>
          </a:xfrm>
          <a:prstGeom prst="rect">
            <a:avLst/>
          </a:prstGeom>
        </p:spPr>
      </p:pic>
      <p:pic>
        <p:nvPicPr>
          <p:cNvPr id="9" name="Picture 8">
            <a:extLst>
              <a:ext uri="{FF2B5EF4-FFF2-40B4-BE49-F238E27FC236}">
                <a16:creationId xmlns:a16="http://schemas.microsoft.com/office/drawing/2014/main" id="{3F9F3431-8395-0FE1-4393-819F3B707454}"/>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8997329" y="90153"/>
            <a:ext cx="2428053" cy="1277763"/>
          </a:xfrm>
          <a:prstGeom prst="rect">
            <a:avLst/>
          </a:prstGeom>
        </p:spPr>
      </p:pic>
      <p:sp>
        <p:nvSpPr>
          <p:cNvPr id="10" name="TextBox 9">
            <a:extLst>
              <a:ext uri="{FF2B5EF4-FFF2-40B4-BE49-F238E27FC236}">
                <a16:creationId xmlns:a16="http://schemas.microsoft.com/office/drawing/2014/main" id="{6AF7EB5E-86CC-989A-7DDC-06747FB93DB0}"/>
              </a:ext>
            </a:extLst>
          </p:cNvPr>
          <p:cNvSpPr txBox="1"/>
          <p:nvPr/>
        </p:nvSpPr>
        <p:spPr>
          <a:xfrm>
            <a:off x="2095500" y="70672"/>
            <a:ext cx="7044612" cy="1969770"/>
          </a:xfrm>
          <a:prstGeom prst="rect">
            <a:avLst/>
          </a:prstGeom>
          <a:noFill/>
          <a:ln>
            <a:noFill/>
          </a:ln>
          <a:effectLst>
            <a:glow rad="228600">
              <a:schemeClr val="accent4">
                <a:lumMod val="60000"/>
                <a:lumOff val="40000"/>
                <a:alpha val="40000"/>
              </a:schemeClr>
            </a:glow>
          </a:effectLst>
        </p:spPr>
        <p:txBody>
          <a:bodyPr wrap="square" rtlCol="0">
            <a:spAutoFit/>
          </a:bodyPr>
          <a:lstStyle/>
          <a:p>
            <a:pPr algn="ctr"/>
            <a:r>
              <a:rPr lang="en-US" sz="2800" b="1" dirty="0">
                <a:ln>
                  <a:gradFill>
                    <a:gsLst>
                      <a:gs pos="0">
                        <a:schemeClr val="accent4">
                          <a:lumMod val="60000"/>
                          <a:lumOff val="40000"/>
                        </a:schemeClr>
                      </a:gs>
                      <a:gs pos="100000">
                        <a:srgbClr val="002060"/>
                      </a:gs>
                      <a:gs pos="83000">
                        <a:schemeClr val="accent1">
                          <a:lumMod val="45000"/>
                          <a:lumOff val="55000"/>
                        </a:schemeClr>
                      </a:gs>
                      <a:gs pos="100000">
                        <a:schemeClr val="accent1">
                          <a:lumMod val="30000"/>
                          <a:lumOff val="70000"/>
                        </a:schemeClr>
                      </a:gs>
                    </a:gsLst>
                    <a:lin ang="5400000" scaled="1"/>
                  </a:gradFill>
                </a:ln>
                <a:solidFill>
                  <a:schemeClr val="accent1">
                    <a:lumMod val="75000"/>
                  </a:schemeClr>
                </a:solidFill>
                <a:effectLst>
                  <a:glow rad="25400">
                    <a:schemeClr val="accent4">
                      <a:lumMod val="75000"/>
                    </a:schemeClr>
                  </a:glow>
                </a:effectLst>
                <a:latin typeface="Segoe UI Black" panose="020B0A02040204020203" pitchFamily="34" charset="0"/>
                <a:ea typeface="Segoe UI Black" panose="020B0A02040204020203" pitchFamily="34" charset="0"/>
              </a:rPr>
              <a:t>ATU LOCAL 279 ANNUAL CHARITY GOLF TOURNAMENT FOR CHEO</a:t>
            </a:r>
            <a:endParaRPr lang="en-CA" sz="2800" b="1" dirty="0">
              <a:ln>
                <a:gradFill>
                  <a:gsLst>
                    <a:gs pos="0">
                      <a:schemeClr val="accent4">
                        <a:lumMod val="60000"/>
                        <a:lumOff val="40000"/>
                      </a:schemeClr>
                    </a:gs>
                    <a:gs pos="100000">
                      <a:srgbClr val="002060"/>
                    </a:gs>
                    <a:gs pos="83000">
                      <a:schemeClr val="accent1">
                        <a:lumMod val="45000"/>
                        <a:lumOff val="55000"/>
                      </a:schemeClr>
                    </a:gs>
                    <a:gs pos="100000">
                      <a:schemeClr val="accent1">
                        <a:lumMod val="30000"/>
                        <a:lumOff val="70000"/>
                      </a:schemeClr>
                    </a:gs>
                  </a:gsLst>
                  <a:lin ang="5400000" scaled="1"/>
                </a:gradFill>
              </a:ln>
              <a:solidFill>
                <a:schemeClr val="accent1">
                  <a:lumMod val="75000"/>
                </a:schemeClr>
              </a:solidFill>
              <a:effectLst>
                <a:glow rad="25400">
                  <a:schemeClr val="accent4">
                    <a:lumMod val="75000"/>
                  </a:schemeClr>
                </a:glow>
              </a:effectLst>
              <a:latin typeface="Segoe UI Black" panose="020B0A02040204020203" pitchFamily="34" charset="0"/>
              <a:ea typeface="Segoe UI Black" panose="020B0A02040204020203" pitchFamily="34" charset="0"/>
            </a:endParaRPr>
          </a:p>
          <a:p>
            <a:pPr algn="ctr"/>
            <a:r>
              <a:rPr lang="en-CA" sz="1600" b="1" dirty="0">
                <a:ln>
                  <a:gradFill>
                    <a:gsLst>
                      <a:gs pos="0">
                        <a:schemeClr val="accent4">
                          <a:lumMod val="60000"/>
                          <a:lumOff val="40000"/>
                        </a:schemeClr>
                      </a:gs>
                      <a:gs pos="100000">
                        <a:srgbClr val="002060"/>
                      </a:gs>
                      <a:gs pos="83000">
                        <a:schemeClr val="accent1">
                          <a:lumMod val="45000"/>
                          <a:lumOff val="55000"/>
                        </a:schemeClr>
                      </a:gs>
                      <a:gs pos="100000">
                        <a:schemeClr val="accent1">
                          <a:lumMod val="30000"/>
                          <a:lumOff val="70000"/>
                        </a:schemeClr>
                      </a:gs>
                    </a:gsLst>
                    <a:lin ang="5400000" scaled="1"/>
                  </a:gradFill>
                </a:ln>
                <a:solidFill>
                  <a:schemeClr val="accent1">
                    <a:lumMod val="75000"/>
                  </a:schemeClr>
                </a:solidFill>
                <a:effectLst>
                  <a:glow rad="25400">
                    <a:schemeClr val="accent4">
                      <a:lumMod val="75000"/>
                    </a:schemeClr>
                  </a:glow>
                </a:effectLst>
                <a:latin typeface="Segoe UI Black" panose="020B0A02040204020203" pitchFamily="34" charset="0"/>
                <a:ea typeface="Segoe UI Black" panose="020B0A02040204020203" pitchFamily="34" charset="0"/>
              </a:rPr>
              <a:t>JUNE 8, 2024</a:t>
            </a:r>
          </a:p>
          <a:p>
            <a:pPr algn="ctr"/>
            <a:r>
              <a:rPr lang="en-CA" sz="3600" b="1" dirty="0">
                <a:ln>
                  <a:gradFill>
                    <a:gsLst>
                      <a:gs pos="0">
                        <a:schemeClr val="accent4">
                          <a:lumMod val="60000"/>
                          <a:lumOff val="40000"/>
                        </a:schemeClr>
                      </a:gs>
                      <a:gs pos="100000">
                        <a:srgbClr val="002060"/>
                      </a:gs>
                      <a:gs pos="83000">
                        <a:schemeClr val="accent1">
                          <a:lumMod val="45000"/>
                          <a:lumOff val="55000"/>
                        </a:schemeClr>
                      </a:gs>
                      <a:gs pos="100000">
                        <a:schemeClr val="accent1">
                          <a:lumMod val="30000"/>
                          <a:lumOff val="70000"/>
                        </a:schemeClr>
                      </a:gs>
                    </a:gsLst>
                    <a:lin ang="5400000" scaled="1"/>
                  </a:gradFill>
                </a:ln>
                <a:solidFill>
                  <a:schemeClr val="accent1">
                    <a:lumMod val="75000"/>
                  </a:schemeClr>
                </a:solidFill>
                <a:effectLst>
                  <a:glow rad="25400">
                    <a:schemeClr val="accent4">
                      <a:lumMod val="75000"/>
                    </a:schemeClr>
                  </a:glow>
                </a:effectLst>
                <a:latin typeface="Segoe UI Black" panose="020B0A02040204020203" pitchFamily="34" charset="0"/>
                <a:ea typeface="Segoe UI Black" panose="020B0A02040204020203" pitchFamily="34" charset="0"/>
              </a:rPr>
              <a:t>2024 REGISTRATION FORM</a:t>
            </a:r>
          </a:p>
          <a:p>
            <a:pPr algn="ctr"/>
            <a:r>
              <a:rPr lang="en-CA" sz="1400" b="1" dirty="0">
                <a:ln>
                  <a:gradFill>
                    <a:gsLst>
                      <a:gs pos="0">
                        <a:schemeClr val="accent4">
                          <a:lumMod val="60000"/>
                          <a:lumOff val="40000"/>
                        </a:schemeClr>
                      </a:gs>
                      <a:gs pos="100000">
                        <a:srgbClr val="002060"/>
                      </a:gs>
                      <a:gs pos="83000">
                        <a:schemeClr val="accent1">
                          <a:lumMod val="45000"/>
                          <a:lumOff val="55000"/>
                        </a:schemeClr>
                      </a:gs>
                      <a:gs pos="100000">
                        <a:schemeClr val="accent1">
                          <a:lumMod val="30000"/>
                          <a:lumOff val="70000"/>
                        </a:schemeClr>
                      </a:gs>
                    </a:gsLst>
                    <a:lin ang="5400000" scaled="1"/>
                  </a:gradFill>
                </a:ln>
                <a:solidFill>
                  <a:schemeClr val="accent1">
                    <a:lumMod val="75000"/>
                  </a:schemeClr>
                </a:solidFill>
                <a:effectLst>
                  <a:glow rad="25400">
                    <a:schemeClr val="accent4">
                      <a:lumMod val="75000"/>
                    </a:schemeClr>
                  </a:glow>
                </a:effectLst>
                <a:latin typeface="Segoe UI Black" panose="020B0A02040204020203" pitchFamily="34" charset="0"/>
                <a:ea typeface="Segoe UI Black" panose="020B0A02040204020203" pitchFamily="34" charset="0"/>
              </a:rPr>
              <a:t>Enter by 25/04/24 for your chance to win a foursome @ the Meadows.</a:t>
            </a:r>
            <a:endParaRPr lang="en-US" sz="1600" b="1" dirty="0">
              <a:ln>
                <a:gradFill>
                  <a:gsLst>
                    <a:gs pos="0">
                      <a:schemeClr val="accent4">
                        <a:lumMod val="60000"/>
                        <a:lumOff val="40000"/>
                      </a:schemeClr>
                    </a:gs>
                    <a:gs pos="100000">
                      <a:srgbClr val="002060"/>
                    </a:gs>
                    <a:gs pos="83000">
                      <a:schemeClr val="accent1">
                        <a:lumMod val="45000"/>
                        <a:lumOff val="55000"/>
                      </a:schemeClr>
                    </a:gs>
                    <a:gs pos="100000">
                      <a:schemeClr val="accent1">
                        <a:lumMod val="30000"/>
                        <a:lumOff val="70000"/>
                      </a:schemeClr>
                    </a:gs>
                  </a:gsLst>
                  <a:lin ang="5400000" scaled="1"/>
                </a:gradFill>
              </a:ln>
              <a:solidFill>
                <a:schemeClr val="accent1">
                  <a:lumMod val="75000"/>
                </a:schemeClr>
              </a:solidFill>
              <a:effectLst>
                <a:glow rad="25400">
                  <a:schemeClr val="accent4">
                    <a:lumMod val="75000"/>
                  </a:schemeClr>
                </a:glow>
              </a:effectLst>
              <a:latin typeface="Segoe UI Black" panose="020B0A02040204020203" pitchFamily="34" charset="0"/>
              <a:ea typeface="Segoe UI Black" panose="020B0A02040204020203" pitchFamily="34" charset="0"/>
            </a:endParaRPr>
          </a:p>
        </p:txBody>
      </p:sp>
      <p:sp>
        <p:nvSpPr>
          <p:cNvPr id="11" name="TextBox 10">
            <a:extLst>
              <a:ext uri="{FF2B5EF4-FFF2-40B4-BE49-F238E27FC236}">
                <a16:creationId xmlns:a16="http://schemas.microsoft.com/office/drawing/2014/main" id="{B846CA6F-331C-2023-FAF4-BB86DD2ED0B4}"/>
              </a:ext>
            </a:extLst>
          </p:cNvPr>
          <p:cNvSpPr txBox="1"/>
          <p:nvPr/>
        </p:nvSpPr>
        <p:spPr>
          <a:xfrm>
            <a:off x="1874736" y="4782104"/>
            <a:ext cx="3777674" cy="523220"/>
          </a:xfrm>
          <a:prstGeom prst="rect">
            <a:avLst/>
          </a:prstGeom>
          <a:noFill/>
        </p:spPr>
        <p:txBody>
          <a:bodyPr wrap="square" lIns="91440" tIns="45720" rIns="91440" bIns="45720" rtlCol="0" anchor="t">
            <a:spAutoFit/>
          </a:bodyPr>
          <a:lstStyle/>
          <a:p>
            <a:pPr algn="ctr"/>
            <a:r>
              <a:rPr lang="en-US" sz="1400" b="1" u="sng" dirty="0"/>
              <a:t>ENTRY DEADLINE: MAY 25, 2024</a:t>
            </a:r>
            <a:endParaRPr lang="en-US" sz="1400" b="1" u="sng">
              <a:ea typeface="Calibri"/>
              <a:cs typeface="Calibri"/>
            </a:endParaRPr>
          </a:p>
          <a:p>
            <a:pPr algn="ctr"/>
            <a:r>
              <a:rPr lang="en-US" sz="1400" b="1" u="sng" dirty="0"/>
              <a:t>REGISTRATION: 11 AM TEE OFF: 1PM</a:t>
            </a:r>
            <a:endParaRPr lang="en-CA" sz="1400" b="1" u="sng" dirty="0">
              <a:cs typeface="Calibri" panose="020F0502020204030204"/>
            </a:endParaRPr>
          </a:p>
        </p:txBody>
      </p:sp>
      <p:sp>
        <p:nvSpPr>
          <p:cNvPr id="12" name="TextBox 11">
            <a:extLst>
              <a:ext uri="{FF2B5EF4-FFF2-40B4-BE49-F238E27FC236}">
                <a16:creationId xmlns:a16="http://schemas.microsoft.com/office/drawing/2014/main" id="{39E8265E-E18C-6031-8DD9-5C2D046FBF45}"/>
              </a:ext>
            </a:extLst>
          </p:cNvPr>
          <p:cNvSpPr txBox="1"/>
          <p:nvPr/>
        </p:nvSpPr>
        <p:spPr>
          <a:xfrm>
            <a:off x="2517515" y="1787220"/>
            <a:ext cx="6059055" cy="707886"/>
          </a:xfrm>
          <a:prstGeom prst="rect">
            <a:avLst/>
          </a:prstGeom>
          <a:noFill/>
        </p:spPr>
        <p:txBody>
          <a:bodyPr wrap="square" lIns="91440" tIns="45720" rIns="91440" bIns="45720" rtlCol="0" anchor="t">
            <a:spAutoFit/>
          </a:bodyPr>
          <a:lstStyle/>
          <a:p>
            <a:pPr algn="ctr"/>
            <a:endParaRPr lang="en-US" sz="1200" dirty="0">
              <a:solidFill>
                <a:schemeClr val="accent1"/>
              </a:solidFill>
            </a:endParaRPr>
          </a:p>
          <a:p>
            <a:pPr algn="ctr"/>
            <a:r>
              <a:rPr lang="en-US" sz="1400" b="1" dirty="0">
                <a:solidFill>
                  <a:schemeClr val="accent1">
                    <a:lumMod val="75000"/>
                  </a:schemeClr>
                </a:solidFill>
              </a:rPr>
              <a:t>The Meadows Golf and Country Club</a:t>
            </a:r>
          </a:p>
          <a:p>
            <a:pPr algn="ctr"/>
            <a:r>
              <a:rPr lang="en-US" sz="1400" b="1" dirty="0">
                <a:solidFill>
                  <a:schemeClr val="accent1">
                    <a:lumMod val="75000"/>
                  </a:schemeClr>
                </a:solidFill>
              </a:rPr>
              <a:t>4335 Hawthorne Rd. Ottawa ON K1G 3N4</a:t>
            </a:r>
            <a:endParaRPr lang="en-CA" sz="1400" b="1" dirty="0">
              <a:solidFill>
                <a:schemeClr val="accent1">
                  <a:lumMod val="75000"/>
                </a:schemeClr>
              </a:solidFill>
            </a:endParaRPr>
          </a:p>
        </p:txBody>
      </p:sp>
      <p:sp>
        <p:nvSpPr>
          <p:cNvPr id="22" name="TextBox 21">
            <a:extLst>
              <a:ext uri="{FF2B5EF4-FFF2-40B4-BE49-F238E27FC236}">
                <a16:creationId xmlns:a16="http://schemas.microsoft.com/office/drawing/2014/main" id="{0DF74851-9F37-6E3D-5778-BA76188721E4}"/>
              </a:ext>
            </a:extLst>
          </p:cNvPr>
          <p:cNvSpPr txBox="1"/>
          <p:nvPr/>
        </p:nvSpPr>
        <p:spPr>
          <a:xfrm>
            <a:off x="9143752" y="-65595"/>
            <a:ext cx="3916220" cy="307777"/>
          </a:xfrm>
          <a:prstGeom prst="rect">
            <a:avLst/>
          </a:prstGeom>
          <a:noFill/>
        </p:spPr>
        <p:txBody>
          <a:bodyPr wrap="square" rtlCol="0">
            <a:spAutoFit/>
          </a:bodyPr>
          <a:lstStyle/>
          <a:p>
            <a:r>
              <a:rPr lang="en-US" sz="1400" b="1" u="sng" dirty="0">
                <a:solidFill>
                  <a:schemeClr val="accent1">
                    <a:lumMod val="75000"/>
                  </a:schemeClr>
                </a:solidFill>
              </a:rPr>
              <a:t> </a:t>
            </a:r>
            <a:r>
              <a:rPr lang="en-US" sz="800" b="1" u="sng" dirty="0">
                <a:solidFill>
                  <a:schemeClr val="accent1">
                    <a:lumMod val="75000"/>
                  </a:schemeClr>
                </a:solidFill>
              </a:rPr>
              <a:t>Charitable Registration # 1 885 2474 RR0001</a:t>
            </a:r>
            <a:endParaRPr lang="en-CA" sz="1400" b="1" u="sng" dirty="0">
              <a:solidFill>
                <a:schemeClr val="accent1">
                  <a:lumMod val="75000"/>
                </a:schemeClr>
              </a:solidFill>
            </a:endParaRPr>
          </a:p>
        </p:txBody>
      </p:sp>
      <p:sp>
        <p:nvSpPr>
          <p:cNvPr id="8" name="TextBox 7">
            <a:extLst>
              <a:ext uri="{FF2B5EF4-FFF2-40B4-BE49-F238E27FC236}">
                <a16:creationId xmlns:a16="http://schemas.microsoft.com/office/drawing/2014/main" id="{DCA1A6E5-9303-440F-BE91-761B6C10FAF3}"/>
              </a:ext>
            </a:extLst>
          </p:cNvPr>
          <p:cNvSpPr txBox="1"/>
          <p:nvPr/>
        </p:nvSpPr>
        <p:spPr>
          <a:xfrm>
            <a:off x="0" y="1720936"/>
            <a:ext cx="2699978" cy="707886"/>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2000" b="1" dirty="0">
                <a:ln>
                  <a:gradFill>
                    <a:gsLst>
                      <a:gs pos="0">
                        <a:schemeClr val="accent4">
                          <a:lumMod val="60000"/>
                          <a:lumOff val="40000"/>
                        </a:schemeClr>
                      </a:gs>
                      <a:gs pos="100000">
                        <a:srgbClr val="002060"/>
                      </a:gs>
                      <a:gs pos="83000">
                        <a:schemeClr val="accent1">
                          <a:lumMod val="45000"/>
                          <a:lumOff val="55000"/>
                        </a:schemeClr>
                      </a:gs>
                      <a:gs pos="100000">
                        <a:schemeClr val="accent1">
                          <a:lumMod val="30000"/>
                          <a:lumOff val="70000"/>
                        </a:schemeClr>
                      </a:gs>
                    </a:gsLst>
                    <a:lin ang="5400000" scaled="1"/>
                  </a:gradFill>
                </a:ln>
                <a:solidFill>
                  <a:schemeClr val="accent1">
                    <a:lumMod val="75000"/>
                  </a:schemeClr>
                </a:solidFill>
                <a:effectLst>
                  <a:glow rad="25400">
                    <a:schemeClr val="accent4">
                      <a:lumMod val="75000"/>
                    </a:schemeClr>
                  </a:glow>
                </a:effectLst>
                <a:latin typeface="Segoe UI Black" panose="020B0A02040204020203" pitchFamily="34" charset="0"/>
                <a:ea typeface="Segoe UI Black" panose="020B0A02040204020203" pitchFamily="34" charset="0"/>
                <a:cs typeface="Calibri"/>
              </a:rPr>
              <a:t>F</a:t>
            </a:r>
            <a:r>
              <a:rPr lang="en-CA" sz="2000" b="1" dirty="0" err="1">
                <a:ln>
                  <a:gradFill>
                    <a:gsLst>
                      <a:gs pos="0">
                        <a:schemeClr val="accent4">
                          <a:lumMod val="60000"/>
                          <a:lumOff val="40000"/>
                        </a:schemeClr>
                      </a:gs>
                      <a:gs pos="100000">
                        <a:srgbClr val="002060"/>
                      </a:gs>
                      <a:gs pos="83000">
                        <a:schemeClr val="accent1">
                          <a:lumMod val="45000"/>
                          <a:lumOff val="55000"/>
                        </a:schemeClr>
                      </a:gs>
                      <a:gs pos="100000">
                        <a:schemeClr val="accent1">
                          <a:lumMod val="30000"/>
                          <a:lumOff val="70000"/>
                        </a:schemeClr>
                      </a:gs>
                    </a:gsLst>
                    <a:lin ang="5400000" scaled="1"/>
                  </a:gradFill>
                </a:ln>
                <a:solidFill>
                  <a:schemeClr val="accent1">
                    <a:lumMod val="75000"/>
                  </a:schemeClr>
                </a:solidFill>
                <a:effectLst>
                  <a:glow rad="25400">
                    <a:schemeClr val="accent4">
                      <a:lumMod val="75000"/>
                    </a:schemeClr>
                  </a:glow>
                </a:effectLst>
                <a:latin typeface="Segoe UI Black" panose="020B0A02040204020203" pitchFamily="34" charset="0"/>
                <a:ea typeface="Segoe UI Black" panose="020B0A02040204020203" pitchFamily="34" charset="0"/>
                <a:cs typeface="Calibri"/>
              </a:rPr>
              <a:t>oursome</a:t>
            </a:r>
            <a:r>
              <a:rPr lang="en-CA" sz="2000" b="1" dirty="0">
                <a:ln>
                  <a:gradFill>
                    <a:gsLst>
                      <a:gs pos="0">
                        <a:schemeClr val="accent4">
                          <a:lumMod val="60000"/>
                          <a:lumOff val="40000"/>
                        </a:schemeClr>
                      </a:gs>
                      <a:gs pos="100000">
                        <a:srgbClr val="002060"/>
                      </a:gs>
                      <a:gs pos="83000">
                        <a:schemeClr val="accent1">
                          <a:lumMod val="45000"/>
                          <a:lumOff val="55000"/>
                        </a:schemeClr>
                      </a:gs>
                      <a:gs pos="100000">
                        <a:schemeClr val="accent1">
                          <a:lumMod val="30000"/>
                          <a:lumOff val="70000"/>
                        </a:schemeClr>
                      </a:gs>
                    </a:gsLst>
                    <a:lin ang="5400000" scaled="1"/>
                  </a:gradFill>
                </a:ln>
                <a:solidFill>
                  <a:schemeClr val="accent1">
                    <a:lumMod val="75000"/>
                  </a:schemeClr>
                </a:solidFill>
                <a:effectLst>
                  <a:glow rad="25400">
                    <a:schemeClr val="accent4">
                      <a:lumMod val="75000"/>
                    </a:schemeClr>
                  </a:glow>
                </a:effectLst>
                <a:latin typeface="Segoe UI Black" panose="020B0A02040204020203" pitchFamily="34" charset="0"/>
                <a:ea typeface="Segoe UI Black" panose="020B0A02040204020203" pitchFamily="34" charset="0"/>
                <a:cs typeface="Calibri"/>
              </a:rPr>
              <a:t>: $ 540</a:t>
            </a:r>
          </a:p>
          <a:p>
            <a:pPr algn="ctr"/>
            <a:r>
              <a:rPr lang="en-CA" sz="2000" b="1" dirty="0">
                <a:ln>
                  <a:gradFill>
                    <a:gsLst>
                      <a:gs pos="0">
                        <a:schemeClr val="accent4">
                          <a:lumMod val="60000"/>
                          <a:lumOff val="40000"/>
                        </a:schemeClr>
                      </a:gs>
                      <a:gs pos="100000">
                        <a:srgbClr val="002060"/>
                      </a:gs>
                      <a:gs pos="83000">
                        <a:schemeClr val="accent1">
                          <a:lumMod val="45000"/>
                          <a:lumOff val="55000"/>
                        </a:schemeClr>
                      </a:gs>
                      <a:gs pos="100000">
                        <a:schemeClr val="accent1">
                          <a:lumMod val="30000"/>
                          <a:lumOff val="70000"/>
                        </a:schemeClr>
                      </a:gs>
                    </a:gsLst>
                    <a:lin ang="5400000" scaled="1"/>
                  </a:gradFill>
                </a:ln>
                <a:solidFill>
                  <a:schemeClr val="accent1">
                    <a:lumMod val="75000"/>
                  </a:schemeClr>
                </a:solidFill>
                <a:effectLst>
                  <a:glow rad="25400">
                    <a:schemeClr val="accent4">
                      <a:lumMod val="75000"/>
                    </a:schemeClr>
                  </a:glow>
                </a:effectLst>
                <a:latin typeface="Segoe UI Black" panose="020B0A02040204020203" pitchFamily="34" charset="0"/>
                <a:ea typeface="Segoe UI Black" panose="020B0A02040204020203" pitchFamily="34" charset="0"/>
                <a:cs typeface="Calibri"/>
              </a:rPr>
              <a:t>Single: $ 135</a:t>
            </a:r>
            <a:endParaRPr lang="en-US" sz="2400" b="1" dirty="0">
              <a:solidFill>
                <a:schemeClr val="accent1">
                  <a:lumMod val="75000"/>
                </a:schemeClr>
              </a:solidFill>
              <a:ea typeface="Calibri"/>
              <a:cs typeface="Calibri"/>
            </a:endParaRPr>
          </a:p>
        </p:txBody>
      </p:sp>
      <p:sp>
        <p:nvSpPr>
          <p:cNvPr id="13" name="TextBox 12">
            <a:extLst>
              <a:ext uri="{FF2B5EF4-FFF2-40B4-BE49-F238E27FC236}">
                <a16:creationId xmlns:a16="http://schemas.microsoft.com/office/drawing/2014/main" id="{C67DE592-5547-1A8E-75F9-A33AFDCF427D}"/>
              </a:ext>
            </a:extLst>
          </p:cNvPr>
          <p:cNvSpPr txBox="1"/>
          <p:nvPr/>
        </p:nvSpPr>
        <p:spPr>
          <a:xfrm>
            <a:off x="9153401" y="1302530"/>
            <a:ext cx="2647937" cy="132343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1600" b="1" dirty="0">
                <a:ln>
                  <a:gradFill>
                    <a:gsLst>
                      <a:gs pos="0">
                        <a:schemeClr val="accent4">
                          <a:lumMod val="60000"/>
                          <a:lumOff val="40000"/>
                        </a:schemeClr>
                      </a:gs>
                      <a:gs pos="100000">
                        <a:srgbClr val="002060"/>
                      </a:gs>
                      <a:gs pos="83000">
                        <a:schemeClr val="accent1">
                          <a:lumMod val="45000"/>
                          <a:lumOff val="55000"/>
                        </a:schemeClr>
                      </a:gs>
                      <a:gs pos="100000">
                        <a:schemeClr val="accent1">
                          <a:lumMod val="30000"/>
                          <a:lumOff val="70000"/>
                        </a:schemeClr>
                      </a:gs>
                    </a:gsLst>
                    <a:lin ang="5400000" scaled="1"/>
                  </a:gradFill>
                </a:ln>
                <a:solidFill>
                  <a:schemeClr val="accent1">
                    <a:lumMod val="75000"/>
                  </a:schemeClr>
                </a:solidFill>
                <a:effectLst>
                  <a:glow rad="25400">
                    <a:schemeClr val="accent4">
                      <a:lumMod val="75000"/>
                    </a:schemeClr>
                  </a:glow>
                </a:effectLst>
                <a:latin typeface="Segoe UI Black" panose="020B0A02040204020203" pitchFamily="34" charset="0"/>
                <a:ea typeface="Segoe UI Black" panose="020B0A02040204020203" pitchFamily="34" charset="0"/>
                <a:cs typeface="Calibri"/>
              </a:rPr>
              <a:t>YOUR ENTRY INCLUDES</a:t>
            </a:r>
          </a:p>
          <a:p>
            <a:pPr algn="ctr"/>
            <a:r>
              <a:rPr lang="en-US" sz="1600" b="1" dirty="0">
                <a:ln>
                  <a:gradFill>
                    <a:gsLst>
                      <a:gs pos="0">
                        <a:schemeClr val="accent4">
                          <a:lumMod val="60000"/>
                          <a:lumOff val="40000"/>
                        </a:schemeClr>
                      </a:gs>
                      <a:gs pos="100000">
                        <a:srgbClr val="002060"/>
                      </a:gs>
                      <a:gs pos="83000">
                        <a:schemeClr val="accent1">
                          <a:lumMod val="45000"/>
                          <a:lumOff val="55000"/>
                        </a:schemeClr>
                      </a:gs>
                      <a:gs pos="100000">
                        <a:schemeClr val="accent1">
                          <a:lumMod val="30000"/>
                          <a:lumOff val="70000"/>
                        </a:schemeClr>
                      </a:gs>
                    </a:gsLst>
                    <a:lin ang="5400000" scaled="1"/>
                  </a:gradFill>
                </a:ln>
                <a:solidFill>
                  <a:schemeClr val="accent1">
                    <a:lumMod val="75000"/>
                  </a:schemeClr>
                </a:solidFill>
                <a:effectLst>
                  <a:glow rad="25400">
                    <a:schemeClr val="accent4">
                      <a:lumMod val="75000"/>
                    </a:schemeClr>
                  </a:glow>
                </a:effectLst>
                <a:latin typeface="Segoe UI Black" panose="020B0A02040204020203" pitchFamily="34" charset="0"/>
                <a:ea typeface="Segoe UI Black" panose="020B0A02040204020203" pitchFamily="34" charset="0"/>
                <a:cs typeface="Calibri"/>
              </a:rPr>
              <a:t>GREEN FEES</a:t>
            </a:r>
          </a:p>
          <a:p>
            <a:pPr algn="ctr"/>
            <a:r>
              <a:rPr lang="en-US" sz="1600" b="1" dirty="0">
                <a:ln>
                  <a:gradFill>
                    <a:gsLst>
                      <a:gs pos="0">
                        <a:schemeClr val="accent4">
                          <a:lumMod val="60000"/>
                          <a:lumOff val="40000"/>
                        </a:schemeClr>
                      </a:gs>
                      <a:gs pos="100000">
                        <a:srgbClr val="002060"/>
                      </a:gs>
                      <a:gs pos="83000">
                        <a:schemeClr val="accent1">
                          <a:lumMod val="45000"/>
                          <a:lumOff val="55000"/>
                        </a:schemeClr>
                      </a:gs>
                      <a:gs pos="100000">
                        <a:schemeClr val="accent1">
                          <a:lumMod val="30000"/>
                          <a:lumOff val="70000"/>
                        </a:schemeClr>
                      </a:gs>
                    </a:gsLst>
                    <a:lin ang="5400000" scaled="1"/>
                  </a:gradFill>
                </a:ln>
                <a:solidFill>
                  <a:schemeClr val="accent1">
                    <a:lumMod val="75000"/>
                  </a:schemeClr>
                </a:solidFill>
                <a:effectLst>
                  <a:glow rad="25400">
                    <a:schemeClr val="accent4">
                      <a:lumMod val="75000"/>
                    </a:schemeClr>
                  </a:glow>
                </a:effectLst>
                <a:latin typeface="Segoe UI Black" panose="020B0A02040204020203" pitchFamily="34" charset="0"/>
                <a:ea typeface="Segoe UI Black" panose="020B0A02040204020203" pitchFamily="34" charset="0"/>
                <a:cs typeface="Calibri"/>
              </a:rPr>
              <a:t>CART</a:t>
            </a:r>
          </a:p>
          <a:p>
            <a:pPr algn="ctr"/>
            <a:r>
              <a:rPr lang="en-US" sz="1600" b="1" dirty="0">
                <a:ln>
                  <a:gradFill>
                    <a:gsLst>
                      <a:gs pos="0">
                        <a:schemeClr val="accent4">
                          <a:lumMod val="60000"/>
                          <a:lumOff val="40000"/>
                        </a:schemeClr>
                      </a:gs>
                      <a:gs pos="100000">
                        <a:srgbClr val="002060"/>
                      </a:gs>
                      <a:gs pos="83000">
                        <a:schemeClr val="accent1">
                          <a:lumMod val="45000"/>
                          <a:lumOff val="55000"/>
                        </a:schemeClr>
                      </a:gs>
                      <a:gs pos="100000">
                        <a:schemeClr val="accent1">
                          <a:lumMod val="30000"/>
                          <a:lumOff val="70000"/>
                        </a:schemeClr>
                      </a:gs>
                    </a:gsLst>
                    <a:lin ang="5400000" scaled="1"/>
                  </a:gradFill>
                </a:ln>
                <a:solidFill>
                  <a:schemeClr val="accent1">
                    <a:lumMod val="75000"/>
                  </a:schemeClr>
                </a:solidFill>
                <a:effectLst>
                  <a:glow rad="25400">
                    <a:schemeClr val="accent4">
                      <a:lumMod val="75000"/>
                    </a:schemeClr>
                  </a:glow>
                </a:effectLst>
                <a:latin typeface="Segoe UI Black" panose="020B0A02040204020203" pitchFamily="34" charset="0"/>
                <a:ea typeface="Segoe UI Black" panose="020B0A02040204020203" pitchFamily="34" charset="0"/>
                <a:cs typeface="Calibri"/>
              </a:rPr>
              <a:t>GOURMET BUFFET DINNER</a:t>
            </a:r>
          </a:p>
        </p:txBody>
      </p:sp>
      <p:sp>
        <p:nvSpPr>
          <p:cNvPr id="14" name="TextBox 13">
            <a:extLst>
              <a:ext uri="{FF2B5EF4-FFF2-40B4-BE49-F238E27FC236}">
                <a16:creationId xmlns:a16="http://schemas.microsoft.com/office/drawing/2014/main" id="{139A7744-C8E8-9565-4460-92A941D7526E}"/>
              </a:ext>
            </a:extLst>
          </p:cNvPr>
          <p:cNvSpPr txBox="1"/>
          <p:nvPr/>
        </p:nvSpPr>
        <p:spPr>
          <a:xfrm>
            <a:off x="173829" y="5251427"/>
            <a:ext cx="6914957" cy="43858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050" dirty="0">
                <a:ea typeface="Calibri"/>
                <a:cs typeface="Calibri"/>
              </a:rPr>
              <a:t>Payment must be submitted with registration to secure your reservation. Cheques can be made payable to ATU Local 279.</a:t>
            </a:r>
          </a:p>
          <a:p>
            <a:r>
              <a:rPr lang="en-US" sz="1050" dirty="0" err="1">
                <a:ea typeface="Calibri"/>
                <a:cs typeface="Calibri"/>
              </a:rPr>
              <a:t>Interac</a:t>
            </a:r>
            <a:r>
              <a:rPr lang="en-US" sz="1050" dirty="0">
                <a:ea typeface="Calibri"/>
                <a:cs typeface="Calibri"/>
              </a:rPr>
              <a:t> e-transfers will be accepted:  </a:t>
            </a:r>
            <a:r>
              <a:rPr lang="en-US" sz="1050" dirty="0">
                <a:ea typeface="Calibri"/>
                <a:cs typeface="Calibri"/>
                <a:hlinkClick r:id="rId4"/>
              </a:rPr>
              <a:t>atu279@atu279.ca</a:t>
            </a:r>
            <a:r>
              <a:rPr lang="en-US" sz="1050" dirty="0">
                <a:ea typeface="Calibri"/>
                <a:cs typeface="Calibri"/>
              </a:rPr>
              <a:t> - Please include team name and all players names in the message</a:t>
            </a:r>
            <a:r>
              <a:rPr lang="en-US" sz="1200" dirty="0">
                <a:ea typeface="Calibri"/>
                <a:cs typeface="Calibri"/>
              </a:rPr>
              <a:t>. </a:t>
            </a:r>
          </a:p>
        </p:txBody>
      </p:sp>
      <p:sp>
        <p:nvSpPr>
          <p:cNvPr id="2" name="TextBox 1">
            <a:extLst>
              <a:ext uri="{FF2B5EF4-FFF2-40B4-BE49-F238E27FC236}">
                <a16:creationId xmlns:a16="http://schemas.microsoft.com/office/drawing/2014/main" id="{A6749551-8E86-7450-235E-913FA198C42D}"/>
              </a:ext>
            </a:extLst>
          </p:cNvPr>
          <p:cNvSpPr txBox="1"/>
          <p:nvPr/>
        </p:nvSpPr>
        <p:spPr>
          <a:xfrm>
            <a:off x="6956286" y="4861290"/>
            <a:ext cx="4887451" cy="846386"/>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800" dirty="0">
                <a:cs typeface="Calibri"/>
              </a:rPr>
              <a:t>Disclaimer: The Amalgamated Transit Union Local 279 Golf 4 CHEO is an independent 3rd party fundraising event.  CHEO will be held harmless against liability for any special, indirect, or consequential damages, or any damages whatsoever, whether in action of contract, negligence or other torturous action arising out of, or in connection with, participation in the ATU Local 279 "Golf 4 CHEO" event. Participants acknowledge that this is a "rain or shine" event.  The event organizer will not make refund payments or assume additional costs and/or liability that result from "Acts of God".</a:t>
            </a:r>
            <a:r>
              <a:rPr lang="en-US" sz="900" dirty="0">
                <a:cs typeface="Calibri"/>
              </a:rPr>
              <a:t> </a:t>
            </a:r>
            <a:endParaRPr lang="en-US" sz="1600" dirty="0">
              <a:cs typeface="Calibri" panose="020F0502020204030204"/>
            </a:endParaRPr>
          </a:p>
        </p:txBody>
      </p:sp>
      <p:sp>
        <p:nvSpPr>
          <p:cNvPr id="6" name="Rectangle: Single Corner Rounded 5">
            <a:extLst>
              <a:ext uri="{FF2B5EF4-FFF2-40B4-BE49-F238E27FC236}">
                <a16:creationId xmlns:a16="http://schemas.microsoft.com/office/drawing/2014/main" id="{83ADF0F1-00F6-A291-7F23-0FCD53FD42E0}"/>
              </a:ext>
            </a:extLst>
          </p:cNvPr>
          <p:cNvSpPr/>
          <p:nvPr/>
        </p:nvSpPr>
        <p:spPr>
          <a:xfrm>
            <a:off x="7990251" y="5783372"/>
            <a:ext cx="449856" cy="394769"/>
          </a:xfrm>
          <a:prstGeom prst="round1Rect">
            <a:avLst/>
          </a:prstGeom>
          <a:solidFill>
            <a:schemeClr val="accent1">
              <a:lumMod val="20000"/>
              <a:lumOff val="80000"/>
            </a:schemeClr>
          </a:solidFill>
          <a:ln w="57150">
            <a:solidFill>
              <a:srgbClr val="002060"/>
            </a:solidFill>
          </a:ln>
        </p:spPr>
        <p:style>
          <a:lnRef idx="1">
            <a:schemeClr val="accent5"/>
          </a:lnRef>
          <a:fillRef idx="2">
            <a:schemeClr val="accent5"/>
          </a:fillRef>
          <a:effectRef idx="1">
            <a:schemeClr val="accent5"/>
          </a:effectRef>
          <a:fontRef idx="minor">
            <a:schemeClr val="dk1"/>
          </a:fontRef>
        </p:style>
        <p:txBody>
          <a:bodyPr rtlCol="0" anchor="ctr"/>
          <a:lstStyle/>
          <a:p>
            <a:pPr algn="ctr"/>
            <a:endParaRPr lang="en-US"/>
          </a:p>
        </p:txBody>
      </p:sp>
      <p:sp>
        <p:nvSpPr>
          <p:cNvPr id="15" name="Frame 14">
            <a:extLst>
              <a:ext uri="{FF2B5EF4-FFF2-40B4-BE49-F238E27FC236}">
                <a16:creationId xmlns:a16="http://schemas.microsoft.com/office/drawing/2014/main" id="{CC85710D-9625-8298-B196-14F710834182}"/>
              </a:ext>
            </a:extLst>
          </p:cNvPr>
          <p:cNvSpPr/>
          <p:nvPr/>
        </p:nvSpPr>
        <p:spPr>
          <a:xfrm>
            <a:off x="173829" y="5780714"/>
            <a:ext cx="6784553" cy="633470"/>
          </a:xfrm>
          <a:prstGeom prst="fram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6" name="TextBox 15">
            <a:extLst>
              <a:ext uri="{FF2B5EF4-FFF2-40B4-BE49-F238E27FC236}">
                <a16:creationId xmlns:a16="http://schemas.microsoft.com/office/drawing/2014/main" id="{9A05182F-AC13-9847-ED84-4CE5025AA92C}"/>
              </a:ext>
            </a:extLst>
          </p:cNvPr>
          <p:cNvSpPr txBox="1"/>
          <p:nvPr/>
        </p:nvSpPr>
        <p:spPr>
          <a:xfrm>
            <a:off x="303327" y="5966987"/>
            <a:ext cx="6929607"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900" b="1" u="sng" dirty="0">
                <a:cs typeface="Calibri"/>
              </a:rPr>
              <a:t>FOR OFFICE USE ONLY:</a:t>
            </a:r>
            <a:r>
              <a:rPr lang="en-US" sz="900" b="1" dirty="0">
                <a:cs typeface="Calibri"/>
              </a:rPr>
              <a:t> </a:t>
            </a:r>
            <a:r>
              <a:rPr lang="en-US" sz="1100" b="1" dirty="0">
                <a:cs typeface="Calibri"/>
              </a:rPr>
              <a:t>DATE RECEIVED: ____/____/____ RECIEPT # ______  STAFF INITIALS: ____________</a:t>
            </a:r>
          </a:p>
        </p:txBody>
      </p:sp>
      <p:sp>
        <p:nvSpPr>
          <p:cNvPr id="18" name="TextBox 17">
            <a:extLst>
              <a:ext uri="{FF2B5EF4-FFF2-40B4-BE49-F238E27FC236}">
                <a16:creationId xmlns:a16="http://schemas.microsoft.com/office/drawing/2014/main" id="{EF438089-5EC6-73A5-B895-06AC2859CEFB}"/>
              </a:ext>
            </a:extLst>
          </p:cNvPr>
          <p:cNvSpPr txBox="1"/>
          <p:nvPr/>
        </p:nvSpPr>
        <p:spPr>
          <a:xfrm>
            <a:off x="8755364" y="5703851"/>
            <a:ext cx="2743199" cy="60016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1100" dirty="0">
                <a:solidFill>
                  <a:srgbClr val="FF0000"/>
                </a:solidFill>
                <a:cs typeface="Calibri"/>
              </a:rPr>
              <a:t>Please Check the Box</a:t>
            </a:r>
          </a:p>
          <a:p>
            <a:pPr algn="ctr"/>
            <a:r>
              <a:rPr lang="en-US" sz="1100" dirty="0">
                <a:solidFill>
                  <a:srgbClr val="FF0000"/>
                </a:solidFill>
                <a:cs typeface="Calibri"/>
              </a:rPr>
              <a:t>The Party(</a:t>
            </a:r>
            <a:r>
              <a:rPr lang="en-US" sz="1100" dirty="0" err="1">
                <a:solidFill>
                  <a:srgbClr val="FF0000"/>
                </a:solidFill>
                <a:cs typeface="Calibri"/>
              </a:rPr>
              <a:t>ies</a:t>
            </a:r>
            <a:r>
              <a:rPr lang="en-US" sz="1100" dirty="0">
                <a:solidFill>
                  <a:srgbClr val="FF0000"/>
                </a:solidFill>
                <a:cs typeface="Calibri"/>
              </a:rPr>
              <a:t>) have read and understand the above disclaimer.</a:t>
            </a:r>
          </a:p>
        </p:txBody>
      </p:sp>
      <p:graphicFrame>
        <p:nvGraphicFramePr>
          <p:cNvPr id="24" name="Table 23">
            <a:extLst>
              <a:ext uri="{FF2B5EF4-FFF2-40B4-BE49-F238E27FC236}">
                <a16:creationId xmlns:a16="http://schemas.microsoft.com/office/drawing/2014/main" id="{D63AC02A-B219-6E8B-A10D-2F35232413F5}"/>
              </a:ext>
            </a:extLst>
          </p:cNvPr>
          <p:cNvGraphicFramePr>
            <a:graphicFrameLocks noGrp="1"/>
          </p:cNvGraphicFramePr>
          <p:nvPr>
            <p:extLst>
              <p:ext uri="{D42A27DB-BD31-4B8C-83A1-F6EECF244321}">
                <p14:modId xmlns:p14="http://schemas.microsoft.com/office/powerpoint/2010/main" val="4107218449"/>
              </p:ext>
            </p:extLst>
          </p:nvPr>
        </p:nvGraphicFramePr>
        <p:xfrm>
          <a:off x="303326" y="2575151"/>
          <a:ext cx="11492432" cy="2205785"/>
        </p:xfrm>
        <a:graphic>
          <a:graphicData uri="http://schemas.openxmlformats.org/drawingml/2006/table">
            <a:tbl>
              <a:tblPr firstRow="1" bandRow="1">
                <a:tableStyleId>{5C22544A-7EE6-4342-B048-85BDC9FD1C3A}</a:tableStyleId>
              </a:tblPr>
              <a:tblGrid>
                <a:gridCol w="3180538">
                  <a:extLst>
                    <a:ext uri="{9D8B030D-6E8A-4147-A177-3AD203B41FA5}">
                      <a16:colId xmlns:a16="http://schemas.microsoft.com/office/drawing/2014/main" val="385771747"/>
                    </a:ext>
                  </a:extLst>
                </a:gridCol>
                <a:gridCol w="3584448">
                  <a:extLst>
                    <a:ext uri="{9D8B030D-6E8A-4147-A177-3AD203B41FA5}">
                      <a16:colId xmlns:a16="http://schemas.microsoft.com/office/drawing/2014/main" val="319666412"/>
                    </a:ext>
                  </a:extLst>
                </a:gridCol>
                <a:gridCol w="1078992">
                  <a:extLst>
                    <a:ext uri="{9D8B030D-6E8A-4147-A177-3AD203B41FA5}">
                      <a16:colId xmlns:a16="http://schemas.microsoft.com/office/drawing/2014/main" val="3441217103"/>
                    </a:ext>
                  </a:extLst>
                </a:gridCol>
                <a:gridCol w="3648454">
                  <a:extLst>
                    <a:ext uri="{9D8B030D-6E8A-4147-A177-3AD203B41FA5}">
                      <a16:colId xmlns:a16="http://schemas.microsoft.com/office/drawing/2014/main" val="3808816481"/>
                    </a:ext>
                  </a:extLst>
                </a:gridCol>
              </a:tblGrid>
              <a:tr h="441157">
                <a:tc>
                  <a:txBody>
                    <a:bodyPr/>
                    <a:lstStyle/>
                    <a:p>
                      <a:pPr algn="ctr"/>
                      <a:r>
                        <a:rPr lang="en-US" sz="1100" dirty="0">
                          <a:solidFill>
                            <a:schemeClr val="bg1"/>
                          </a:solidFill>
                        </a:rPr>
                        <a:t>PLAYERS NAME</a:t>
                      </a:r>
                    </a:p>
                    <a:p>
                      <a:pPr algn="ctr"/>
                      <a:r>
                        <a:rPr lang="en-US" sz="1100" dirty="0">
                          <a:solidFill>
                            <a:schemeClr val="bg1"/>
                          </a:solidFill>
                        </a:rPr>
                        <a:t>(please print)</a:t>
                      </a:r>
                      <a:endParaRPr lang="en-CA" sz="1100" dirty="0">
                        <a:solidFill>
                          <a:schemeClr val="bg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a:t>ADDRESS (optional)</a:t>
                      </a:r>
                      <a:endParaRPr lang="en-CA"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a:t>TELEPHONE #</a:t>
                      </a:r>
                      <a:endParaRPr lang="en-CA"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100" dirty="0"/>
                        <a:t>E-MAIL ADDRESS</a:t>
                      </a:r>
                      <a:endParaRPr lang="en-CA"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077267909"/>
                  </a:ext>
                </a:extLst>
              </a:tr>
              <a:tr h="441157">
                <a:tc>
                  <a:txBody>
                    <a:bodyPr/>
                    <a:lstStyle/>
                    <a:p>
                      <a:r>
                        <a:rPr lang="en-US" sz="1400" dirty="0">
                          <a:solidFill>
                            <a:schemeClr val="tx1"/>
                          </a:solidFill>
                        </a:rPr>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CA"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CA"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CA"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37006681"/>
                  </a:ext>
                </a:extLst>
              </a:tr>
              <a:tr h="441157">
                <a:tc>
                  <a:txBody>
                    <a:bodyPr/>
                    <a:lstStyle/>
                    <a:p>
                      <a:r>
                        <a:rPr lang="en-US" sz="1200" dirty="0"/>
                        <a:t>2.</a:t>
                      </a:r>
                      <a:endParaRPr lang="en-CA"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CA"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CA"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CA"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19714168"/>
                  </a:ext>
                </a:extLst>
              </a:tr>
              <a:tr h="441157">
                <a:tc>
                  <a:txBody>
                    <a:bodyPr/>
                    <a:lstStyle/>
                    <a:p>
                      <a:r>
                        <a:rPr lang="en-US" sz="1200" dirty="0"/>
                        <a:t>3.</a:t>
                      </a:r>
                      <a:endParaRPr lang="en-CA"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CA"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CA"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CA"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373822955"/>
                  </a:ext>
                </a:extLst>
              </a:tr>
              <a:tr h="441157">
                <a:tc>
                  <a:txBody>
                    <a:bodyPr/>
                    <a:lstStyle/>
                    <a:p>
                      <a:r>
                        <a:rPr lang="en-US" sz="1200" dirty="0"/>
                        <a:t>4.</a:t>
                      </a:r>
                      <a:endParaRPr lang="en-CA"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CA"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CA"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CA"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465812497"/>
                  </a:ext>
                </a:extLst>
              </a:tr>
            </a:tbl>
          </a:graphicData>
        </a:graphic>
      </p:graphicFrame>
    </p:spTree>
    <p:extLst>
      <p:ext uri="{BB962C8B-B14F-4D97-AF65-F5344CB8AC3E}">
        <p14:creationId xmlns:p14="http://schemas.microsoft.com/office/powerpoint/2010/main" val="229806502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152</TotalTime>
  <Words>296</Words>
  <Application>Microsoft Office PowerPoint</Application>
  <PresentationFormat>Widescreen</PresentationFormat>
  <Paragraphs>31</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Segoe UI Black</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Noah Vineberg</dc:creator>
  <cp:lastModifiedBy>Nancy Randall</cp:lastModifiedBy>
  <cp:revision>569</cp:revision>
  <cp:lastPrinted>2024-02-20T13:48:28Z</cp:lastPrinted>
  <dcterms:created xsi:type="dcterms:W3CDTF">2024-02-14T16:10:14Z</dcterms:created>
  <dcterms:modified xsi:type="dcterms:W3CDTF">2024-02-20T18:07:24Z</dcterms:modified>
</cp:coreProperties>
</file>